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75" r:id="rId13"/>
    <p:sldId id="670" r:id="rId14"/>
    <p:sldId id="680" r:id="rId15"/>
    <p:sldId id="681" r:id="rId16"/>
    <p:sldId id="677" r:id="rId17"/>
    <p:sldId id="606" r:id="rId18"/>
    <p:sldId id="593" r:id="rId19"/>
    <p:sldId id="627" r:id="rId20"/>
    <p:sldId id="626" r:id="rId21"/>
    <p:sldId id="621" r:id="rId22"/>
    <p:sldId id="622" r:id="rId23"/>
    <p:sldId id="636" r:id="rId24"/>
    <p:sldId id="591" r:id="rId25"/>
    <p:sldId id="583" r:id="rId26"/>
    <p:sldId id="618" r:id="rId27"/>
    <p:sldId id="619" r:id="rId28"/>
    <p:sldId id="611" r:id="rId29"/>
    <p:sldId id="616" r:id="rId30"/>
    <p:sldId id="630" r:id="rId31"/>
    <p:sldId id="656" r:id="rId32"/>
    <p:sldId id="674" r:id="rId33"/>
    <p:sldId id="660" r:id="rId34"/>
    <p:sldId id="673" r:id="rId35"/>
    <p:sldId id="664" r:id="rId36"/>
    <p:sldId id="665" r:id="rId37"/>
    <p:sldId id="582" r:id="rId38"/>
    <p:sldId id="384" r:id="rId39"/>
    <p:sldId id="602" r:id="rId40"/>
    <p:sldId id="609" r:id="rId41"/>
    <p:sldId id="678" r:id="rId42"/>
    <p:sldId id="658" r:id="rId43"/>
    <p:sldId id="652" r:id="rId44"/>
    <p:sldId id="639" r:id="rId45"/>
    <p:sldId id="640" r:id="rId46"/>
    <p:sldId id="644" r:id="rId47"/>
    <p:sldId id="662" r:id="rId48"/>
    <p:sldId id="651" r:id="rId49"/>
    <p:sldId id="668" r:id="rId50"/>
    <p:sldId id="666" r:id="rId51"/>
    <p:sldId id="659" r:id="rId52"/>
    <p:sldId id="676" r:id="rId53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401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82041" autoAdjust="0"/>
  </p:normalViewPr>
  <p:slideViewPr>
    <p:cSldViewPr>
      <p:cViewPr varScale="1">
        <p:scale>
          <a:sx n="85" d="100"/>
          <a:sy n="85" d="100"/>
        </p:scale>
        <p:origin x="18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2019/6/15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2019/6/15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976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br>
              <a:rPr kumimoji="1" lang="en-US" altLang="zh-TW" dirty="0"/>
            </a:br>
            <a:r>
              <a:rPr kumimoji="1" lang="en-US" altLang="zh-TW" dirty="0"/>
              <a:t>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54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18" Type="http://schemas.openxmlformats.org/officeDocument/2006/relationships/image" Target="../media/image37.png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5" Type="http://schemas.openxmlformats.org/officeDocument/2006/relationships/image" Target="../media/image27.tiff"/><Relationship Id="rId10" Type="http://schemas.openxmlformats.org/officeDocument/2006/relationships/image" Target="../media/image22.tiff"/><Relationship Id="rId19" Type="http://schemas.openxmlformats.org/officeDocument/2006/relationships/image" Target="../media/image38.png"/><Relationship Id="rId4" Type="http://schemas.openxmlformats.org/officeDocument/2006/relationships/image" Target="../media/image16.tiff"/><Relationship Id="rId9" Type="http://schemas.openxmlformats.org/officeDocument/2006/relationships/image" Target="../media/image21.tiff"/><Relationship Id="rId1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8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0" Type="http://schemas.openxmlformats.org/officeDocument/2006/relationships/image" Target="../media/image33.tiff"/><Relationship Id="rId4" Type="http://schemas.openxmlformats.org/officeDocument/2006/relationships/image" Target="../media/image29.png"/><Relationship Id="rId9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35.tiff"/><Relationship Id="rId18" Type="http://schemas.openxmlformats.org/officeDocument/2006/relationships/image" Target="../media/image40.tiff"/><Relationship Id="rId26" Type="http://schemas.openxmlformats.org/officeDocument/2006/relationships/image" Target="../media/image48.tiff"/><Relationship Id="rId3" Type="http://schemas.openxmlformats.org/officeDocument/2006/relationships/image" Target="../media/image28.tiff"/><Relationship Id="rId21" Type="http://schemas.openxmlformats.org/officeDocument/2006/relationships/image" Target="../media/image43.tiff"/><Relationship Id="rId7" Type="http://schemas.openxmlformats.org/officeDocument/2006/relationships/image" Target="../media/image30.tiff"/><Relationship Id="rId12" Type="http://schemas.openxmlformats.org/officeDocument/2006/relationships/image" Target="../media/image34.tiff"/><Relationship Id="rId17" Type="http://schemas.openxmlformats.org/officeDocument/2006/relationships/image" Target="../media/image39.tiff"/><Relationship Id="rId25" Type="http://schemas.openxmlformats.org/officeDocument/2006/relationships/image" Target="../media/image47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4.png"/><Relationship Id="rId24" Type="http://schemas.openxmlformats.org/officeDocument/2006/relationships/image" Target="../media/image46.tiff"/><Relationship Id="rId5" Type="http://schemas.microsoft.com/office/2007/relationships/hdphoto" Target="../media/hdphoto1.wdp"/><Relationship Id="rId15" Type="http://schemas.openxmlformats.org/officeDocument/2006/relationships/image" Target="../media/image37.tiff"/><Relationship Id="rId23" Type="http://schemas.openxmlformats.org/officeDocument/2006/relationships/image" Target="../media/image45.tiff"/><Relationship Id="rId28" Type="http://schemas.openxmlformats.org/officeDocument/2006/relationships/image" Target="../media/image50.tiff"/><Relationship Id="rId10" Type="http://schemas.openxmlformats.org/officeDocument/2006/relationships/image" Target="../media/image33.tiff"/><Relationship Id="rId19" Type="http://schemas.openxmlformats.org/officeDocument/2006/relationships/image" Target="../media/image41.tiff"/><Relationship Id="rId4" Type="http://schemas.openxmlformats.org/officeDocument/2006/relationships/image" Target="../media/image29.png"/><Relationship Id="rId9" Type="http://schemas.openxmlformats.org/officeDocument/2006/relationships/image" Target="../media/image32.tiff"/><Relationship Id="rId14" Type="http://schemas.openxmlformats.org/officeDocument/2006/relationships/image" Target="../media/image36.tiff"/><Relationship Id="rId22" Type="http://schemas.openxmlformats.org/officeDocument/2006/relationships/image" Target="../media/image44.tiff"/><Relationship Id="rId27" Type="http://schemas.openxmlformats.org/officeDocument/2006/relationships/image" Target="../media/image49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34.tiff"/><Relationship Id="rId18" Type="http://schemas.openxmlformats.org/officeDocument/2006/relationships/image" Target="../media/image39.tiff"/><Relationship Id="rId26" Type="http://schemas.openxmlformats.org/officeDocument/2006/relationships/image" Target="../media/image47.tiff"/><Relationship Id="rId3" Type="http://schemas.openxmlformats.org/officeDocument/2006/relationships/image" Target="../media/image28.tiff"/><Relationship Id="rId21" Type="http://schemas.openxmlformats.org/officeDocument/2006/relationships/image" Target="../media/image42.tiff"/><Relationship Id="rId7" Type="http://schemas.openxmlformats.org/officeDocument/2006/relationships/image" Target="../media/image30.tiff"/><Relationship Id="rId12" Type="http://schemas.openxmlformats.org/officeDocument/2006/relationships/image" Target="../media/image52.png"/><Relationship Id="rId17" Type="http://schemas.openxmlformats.org/officeDocument/2006/relationships/image" Target="../media/image38.tiff"/><Relationship Id="rId25" Type="http://schemas.openxmlformats.org/officeDocument/2006/relationships/image" Target="../media/image46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29" Type="http://schemas.openxmlformats.org/officeDocument/2006/relationships/image" Target="../media/image5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4.png"/><Relationship Id="rId24" Type="http://schemas.openxmlformats.org/officeDocument/2006/relationships/image" Target="../media/image45.tiff"/><Relationship Id="rId5" Type="http://schemas.microsoft.com/office/2007/relationships/hdphoto" Target="../media/hdphoto1.wdp"/><Relationship Id="rId15" Type="http://schemas.openxmlformats.org/officeDocument/2006/relationships/image" Target="../media/image36.tiff"/><Relationship Id="rId23" Type="http://schemas.openxmlformats.org/officeDocument/2006/relationships/image" Target="../media/image44.tiff"/><Relationship Id="rId28" Type="http://schemas.openxmlformats.org/officeDocument/2006/relationships/image" Target="../media/image49.tiff"/><Relationship Id="rId10" Type="http://schemas.openxmlformats.org/officeDocument/2006/relationships/image" Target="../media/image33.tiff"/><Relationship Id="rId19" Type="http://schemas.openxmlformats.org/officeDocument/2006/relationships/image" Target="../media/image40.tiff"/><Relationship Id="rId4" Type="http://schemas.openxmlformats.org/officeDocument/2006/relationships/image" Target="../media/image29.png"/><Relationship Id="rId9" Type="http://schemas.openxmlformats.org/officeDocument/2006/relationships/image" Target="../media/image32.tiff"/><Relationship Id="rId14" Type="http://schemas.openxmlformats.org/officeDocument/2006/relationships/image" Target="../media/image35.tiff"/><Relationship Id="rId22" Type="http://schemas.openxmlformats.org/officeDocument/2006/relationships/image" Target="../media/image43.tiff"/><Relationship Id="rId27" Type="http://schemas.openxmlformats.org/officeDocument/2006/relationships/image" Target="../media/image48.tiff"/><Relationship Id="rId30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1.tiff"/><Relationship Id="rId7" Type="http://schemas.openxmlformats.org/officeDocument/2006/relationships/image" Target="../media/image53.tiff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11" Type="http://schemas.openxmlformats.org/officeDocument/2006/relationships/image" Target="../media/image56.tiff"/><Relationship Id="rId5" Type="http://schemas.openxmlformats.org/officeDocument/2006/relationships/image" Target="../media/image52.tiff"/><Relationship Id="rId10" Type="http://schemas.openxmlformats.org/officeDocument/2006/relationships/image" Target="../media/image55.tiff"/><Relationship Id="rId4" Type="http://schemas.openxmlformats.org/officeDocument/2006/relationships/image" Target="../media/image24.tiff"/><Relationship Id="rId9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Relationship Id="rId9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f"/><Relationship Id="rId13" Type="http://schemas.openxmlformats.org/officeDocument/2006/relationships/image" Target="../media/image81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5.tiff"/><Relationship Id="rId12" Type="http://schemas.openxmlformats.org/officeDocument/2006/relationships/image" Target="../media/image8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tiff"/><Relationship Id="rId11" Type="http://schemas.openxmlformats.org/officeDocument/2006/relationships/image" Target="../media/image79.tiff"/><Relationship Id="rId5" Type="http://schemas.openxmlformats.org/officeDocument/2006/relationships/image" Target="../media/image73.tiff"/><Relationship Id="rId15" Type="http://schemas.openxmlformats.org/officeDocument/2006/relationships/image" Target="../media/image83.tiff"/><Relationship Id="rId10" Type="http://schemas.openxmlformats.org/officeDocument/2006/relationships/image" Target="../media/image78.tiff"/><Relationship Id="rId4" Type="http://schemas.openxmlformats.org/officeDocument/2006/relationships/image" Target="../media/image25.png"/><Relationship Id="rId9" Type="http://schemas.openxmlformats.org/officeDocument/2006/relationships/image" Target="../media/image77.tiff"/><Relationship Id="rId14" Type="http://schemas.openxmlformats.org/officeDocument/2006/relationships/image" Target="../media/image8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86.tiff"/><Relationship Id="rId7" Type="http://schemas.openxmlformats.org/officeDocument/2006/relationships/image" Target="../media/image9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tiff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13" Type="http://schemas.openxmlformats.org/officeDocument/2006/relationships/image" Target="../media/image105.jpg"/><Relationship Id="rId3" Type="http://schemas.openxmlformats.org/officeDocument/2006/relationships/image" Target="../media/image95.jpg"/><Relationship Id="rId7" Type="http://schemas.openxmlformats.org/officeDocument/2006/relationships/image" Target="../media/image99.jpg"/><Relationship Id="rId12" Type="http://schemas.openxmlformats.org/officeDocument/2006/relationships/image" Target="../media/image10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jpg"/><Relationship Id="rId11" Type="http://schemas.openxmlformats.org/officeDocument/2006/relationships/image" Target="../media/image103.jpg"/><Relationship Id="rId5" Type="http://schemas.openxmlformats.org/officeDocument/2006/relationships/image" Target="../media/image97.jpg"/><Relationship Id="rId10" Type="http://schemas.openxmlformats.org/officeDocument/2006/relationships/image" Target="../media/image102.jpg"/><Relationship Id="rId4" Type="http://schemas.openxmlformats.org/officeDocument/2006/relationships/image" Target="../media/image96.jpg"/><Relationship Id="rId9" Type="http://schemas.openxmlformats.org/officeDocument/2006/relationships/image" Target="../media/image101.jpg"/><Relationship Id="rId14" Type="http://schemas.openxmlformats.org/officeDocument/2006/relationships/image" Target="../media/image10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tiff"/><Relationship Id="rId13" Type="http://schemas.openxmlformats.org/officeDocument/2006/relationships/image" Target="../media/image121.tiff"/><Relationship Id="rId18" Type="http://schemas.openxmlformats.org/officeDocument/2006/relationships/image" Target="../media/image126.tiff"/><Relationship Id="rId3" Type="http://schemas.openxmlformats.org/officeDocument/2006/relationships/image" Target="../media/image111.tiff"/><Relationship Id="rId21" Type="http://schemas.openxmlformats.org/officeDocument/2006/relationships/image" Target="../media/image129.tiff"/><Relationship Id="rId7" Type="http://schemas.openxmlformats.org/officeDocument/2006/relationships/image" Target="../media/image115.tiff"/><Relationship Id="rId12" Type="http://schemas.openxmlformats.org/officeDocument/2006/relationships/image" Target="../media/image120.tiff"/><Relationship Id="rId17" Type="http://schemas.openxmlformats.org/officeDocument/2006/relationships/image" Target="../media/image125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4.tiff"/><Relationship Id="rId20" Type="http://schemas.openxmlformats.org/officeDocument/2006/relationships/image" Target="../media/image12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tiff"/><Relationship Id="rId11" Type="http://schemas.openxmlformats.org/officeDocument/2006/relationships/image" Target="../media/image119.tiff"/><Relationship Id="rId5" Type="http://schemas.openxmlformats.org/officeDocument/2006/relationships/image" Target="../media/image113.tiff"/><Relationship Id="rId15" Type="http://schemas.openxmlformats.org/officeDocument/2006/relationships/image" Target="../media/image123.tiff"/><Relationship Id="rId23" Type="http://schemas.openxmlformats.org/officeDocument/2006/relationships/image" Target="../media/image131.tiff"/><Relationship Id="rId10" Type="http://schemas.openxmlformats.org/officeDocument/2006/relationships/image" Target="../media/image118.tiff"/><Relationship Id="rId19" Type="http://schemas.openxmlformats.org/officeDocument/2006/relationships/image" Target="../media/image127.tiff"/><Relationship Id="rId4" Type="http://schemas.openxmlformats.org/officeDocument/2006/relationships/image" Target="../media/image112.tiff"/><Relationship Id="rId9" Type="http://schemas.openxmlformats.org/officeDocument/2006/relationships/image" Target="../media/image117.tiff"/><Relationship Id="rId14" Type="http://schemas.openxmlformats.org/officeDocument/2006/relationships/image" Target="../media/image122.tiff"/><Relationship Id="rId22" Type="http://schemas.openxmlformats.org/officeDocument/2006/relationships/image" Target="../media/image130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tiff"/><Relationship Id="rId13" Type="http://schemas.openxmlformats.org/officeDocument/2006/relationships/image" Target="../media/image142.tiff"/><Relationship Id="rId18" Type="http://schemas.openxmlformats.org/officeDocument/2006/relationships/image" Target="../media/image147.tiff"/><Relationship Id="rId3" Type="http://schemas.openxmlformats.org/officeDocument/2006/relationships/image" Target="../media/image132.tiff"/><Relationship Id="rId7" Type="http://schemas.openxmlformats.org/officeDocument/2006/relationships/image" Target="../media/image136.tiff"/><Relationship Id="rId12" Type="http://schemas.openxmlformats.org/officeDocument/2006/relationships/image" Target="../media/image141.tiff"/><Relationship Id="rId17" Type="http://schemas.openxmlformats.org/officeDocument/2006/relationships/image" Target="../media/image146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45.tiff"/><Relationship Id="rId20" Type="http://schemas.openxmlformats.org/officeDocument/2006/relationships/image" Target="../media/image14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tiff"/><Relationship Id="rId11" Type="http://schemas.openxmlformats.org/officeDocument/2006/relationships/image" Target="../media/image140.tiff"/><Relationship Id="rId5" Type="http://schemas.openxmlformats.org/officeDocument/2006/relationships/image" Target="../media/image134.tiff"/><Relationship Id="rId15" Type="http://schemas.openxmlformats.org/officeDocument/2006/relationships/image" Target="../media/image144.tiff"/><Relationship Id="rId10" Type="http://schemas.openxmlformats.org/officeDocument/2006/relationships/image" Target="../media/image139.tiff"/><Relationship Id="rId19" Type="http://schemas.openxmlformats.org/officeDocument/2006/relationships/image" Target="../media/image148.tiff"/><Relationship Id="rId4" Type="http://schemas.openxmlformats.org/officeDocument/2006/relationships/image" Target="../media/image133.tiff"/><Relationship Id="rId9" Type="http://schemas.openxmlformats.org/officeDocument/2006/relationships/image" Target="../media/image138.tiff"/><Relationship Id="rId14" Type="http://schemas.openxmlformats.org/officeDocument/2006/relationships/image" Target="../media/image143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tiff"/><Relationship Id="rId13" Type="http://schemas.openxmlformats.org/officeDocument/2006/relationships/image" Target="../media/image156.tiff"/><Relationship Id="rId18" Type="http://schemas.openxmlformats.org/officeDocument/2006/relationships/image" Target="../media/image161.tiff"/><Relationship Id="rId3" Type="http://schemas.openxmlformats.org/officeDocument/2006/relationships/image" Target="../media/image132.tiff"/><Relationship Id="rId7" Type="http://schemas.openxmlformats.org/officeDocument/2006/relationships/image" Target="../media/image152.tiff"/><Relationship Id="rId12" Type="http://schemas.openxmlformats.org/officeDocument/2006/relationships/image" Target="../media/image17.tiff"/><Relationship Id="rId17" Type="http://schemas.openxmlformats.org/officeDocument/2006/relationships/image" Target="../media/image160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59.tiff"/><Relationship Id="rId20" Type="http://schemas.openxmlformats.org/officeDocument/2006/relationships/image" Target="../media/image14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tiff"/><Relationship Id="rId11" Type="http://schemas.openxmlformats.org/officeDocument/2006/relationships/image" Target="../media/image155.tiff"/><Relationship Id="rId5" Type="http://schemas.openxmlformats.org/officeDocument/2006/relationships/image" Target="../media/image151.tiff"/><Relationship Id="rId15" Type="http://schemas.openxmlformats.org/officeDocument/2006/relationships/image" Target="../media/image158.tiff"/><Relationship Id="rId10" Type="http://schemas.openxmlformats.org/officeDocument/2006/relationships/image" Target="../media/image154.tiff"/><Relationship Id="rId19" Type="http://schemas.openxmlformats.org/officeDocument/2006/relationships/image" Target="../media/image162.tiff"/><Relationship Id="rId4" Type="http://schemas.openxmlformats.org/officeDocument/2006/relationships/image" Target="../media/image150.tiff"/><Relationship Id="rId9" Type="http://schemas.openxmlformats.org/officeDocument/2006/relationships/image" Target="../media/image16.tiff"/><Relationship Id="rId14" Type="http://schemas.openxmlformats.org/officeDocument/2006/relationships/image" Target="../media/image157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tiff"/><Relationship Id="rId13" Type="http://schemas.openxmlformats.org/officeDocument/2006/relationships/image" Target="../media/image160.tiff"/><Relationship Id="rId18" Type="http://schemas.openxmlformats.org/officeDocument/2006/relationships/image" Target="../media/image166.tiff"/><Relationship Id="rId3" Type="http://schemas.openxmlformats.org/officeDocument/2006/relationships/image" Target="../media/image16.tiff"/><Relationship Id="rId7" Type="http://schemas.openxmlformats.org/officeDocument/2006/relationships/image" Target="../media/image157.tiff"/><Relationship Id="rId12" Type="http://schemas.openxmlformats.org/officeDocument/2006/relationships/image" Target="../media/image164.tiff"/><Relationship Id="rId17" Type="http://schemas.openxmlformats.org/officeDocument/2006/relationships/image" Target="../media/image165.tif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2.tiff"/><Relationship Id="rId20" Type="http://schemas.openxmlformats.org/officeDocument/2006/relationships/image" Target="../media/image14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tiff"/><Relationship Id="rId11" Type="http://schemas.openxmlformats.org/officeDocument/2006/relationships/image" Target="../media/image163.tiff"/><Relationship Id="rId5" Type="http://schemas.openxmlformats.org/officeDocument/2006/relationships/image" Target="../media/image17.tiff"/><Relationship Id="rId15" Type="http://schemas.openxmlformats.org/officeDocument/2006/relationships/image" Target="../media/image161.tiff"/><Relationship Id="rId10" Type="http://schemas.openxmlformats.org/officeDocument/2006/relationships/image" Target="../media/image18.tiff"/><Relationship Id="rId19" Type="http://schemas.openxmlformats.org/officeDocument/2006/relationships/image" Target="../media/image167.tiff"/><Relationship Id="rId4" Type="http://schemas.openxmlformats.org/officeDocument/2006/relationships/image" Target="../media/image154.tiff"/><Relationship Id="rId9" Type="http://schemas.openxmlformats.org/officeDocument/2006/relationships/image" Target="../media/image159.tiff"/><Relationship Id="rId14" Type="http://schemas.openxmlformats.org/officeDocument/2006/relationships/image" Target="../media/image155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13" Type="http://schemas.openxmlformats.org/officeDocument/2006/relationships/image" Target="../media/image178.jp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12" Type="http://schemas.openxmlformats.org/officeDocument/2006/relationships/image" Target="../media/image177.jp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8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jpg"/><Relationship Id="rId11" Type="http://schemas.openxmlformats.org/officeDocument/2006/relationships/image" Target="../media/image176.jpg"/><Relationship Id="rId5" Type="http://schemas.openxmlformats.org/officeDocument/2006/relationships/image" Target="../media/image170.jpg"/><Relationship Id="rId15" Type="http://schemas.openxmlformats.org/officeDocument/2006/relationships/image" Target="../media/image180.jpg"/><Relationship Id="rId10" Type="http://schemas.openxmlformats.org/officeDocument/2006/relationships/image" Target="../media/image175.jpg"/><Relationship Id="rId4" Type="http://schemas.openxmlformats.org/officeDocument/2006/relationships/image" Target="../media/image169.jpg"/><Relationship Id="rId9" Type="http://schemas.openxmlformats.org/officeDocument/2006/relationships/image" Target="../media/image174.jpg"/><Relationship Id="rId14" Type="http://schemas.openxmlformats.org/officeDocument/2006/relationships/image" Target="../media/image179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tiff"/><Relationship Id="rId3" Type="http://schemas.openxmlformats.org/officeDocument/2006/relationships/image" Target="../media/image182.tiff"/><Relationship Id="rId7" Type="http://schemas.openxmlformats.org/officeDocument/2006/relationships/image" Target="../media/image186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tiff"/><Relationship Id="rId5" Type="http://schemas.openxmlformats.org/officeDocument/2006/relationships/image" Target="../media/image184.tiff"/><Relationship Id="rId4" Type="http://schemas.openxmlformats.org/officeDocument/2006/relationships/image" Target="../media/image183.tiff"/><Relationship Id="rId9" Type="http://schemas.openxmlformats.org/officeDocument/2006/relationships/image" Target="../media/image18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646215" y="3124112"/>
                <a:ext cx="131553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Cosine </a:t>
                </a:r>
              </a:p>
              <a:p>
                <a:pPr algn="ctr"/>
                <a:r>
                  <a:rPr lang="en-US" altLang="zh-TW" sz="1400" dirty="0"/>
                  <a:t>distance rank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215" y="3124112"/>
                <a:ext cx="1315532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248368" y="4227493"/>
                <a:ext cx="973015" cy="75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Jaccard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368" y="4227493"/>
                <a:ext cx="973015" cy="7537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2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2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92552"/>
              </a:xfrm>
              <a:prstGeom prst="rect">
                <a:avLst/>
              </a:prstGeom>
              <a:blipFill>
                <a:blip r:embed="rId18"/>
                <a:stretch>
                  <a:fillRect l="-826" t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923197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682207" y="4699307"/>
                <a:ext cx="973015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final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07" y="4699307"/>
                <a:ext cx="973015" cy="757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20690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1800"/>
              </p:ext>
            </p:extLst>
          </p:nvPr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560511"/>
              </p:ext>
            </p:extLst>
          </p:nvPr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64456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64456" cy="355867"/>
              </a:xfrm>
              <a:prstGeom prst="rect">
                <a:avLst/>
              </a:prstGeom>
              <a:blipFill>
                <a:blip r:embed="rId1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08858" y="663423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0012" y="66485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53074" y="662133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05005" y="659508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77559" y="658577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(Fusion)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416041" y="2024338"/>
            <a:ext cx="137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suitable configuration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Fusion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EAD59F-2CF0-0F4C-9D04-2894702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 r="6690"/>
          <a:stretch/>
        </p:blipFill>
        <p:spPr>
          <a:xfrm>
            <a:off x="591866" y="1492703"/>
            <a:ext cx="7344047" cy="52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528669"/>
              </p:ext>
            </p:extLst>
          </p:nvPr>
        </p:nvGraphicFramePr>
        <p:xfrm>
          <a:off x="459716" y="2239228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Fusion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2C8E916C-DEDA-1540-B561-D8E3FED4D977}"/>
              </a:ext>
            </a:extLst>
          </p:cNvPr>
          <p:cNvSpPr txBox="1"/>
          <p:nvPr/>
        </p:nvSpPr>
        <p:spPr>
          <a:xfrm>
            <a:off x="2363309" y="5468960"/>
            <a:ext cx="336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Accuracy of using </a:t>
            </a:r>
            <a:r>
              <a:rPr kumimoji="1" lang="en-US" altLang="zh-TW" sz="1800" dirty="0"/>
              <a:t>Learning to rank to re-rank the list: 83.89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24B9EC8-B45C-894E-A7CA-91EFD08CB8E6}"/>
              </a:ext>
            </a:extLst>
          </p:cNvPr>
          <p:cNvCxnSpPr/>
          <p:nvPr/>
        </p:nvCxnSpPr>
        <p:spPr>
          <a:xfrm>
            <a:off x="3419872" y="4320639"/>
            <a:ext cx="0" cy="114832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9078"/>
              </p:ext>
            </p:extLst>
          </p:nvPr>
        </p:nvGraphicFramePr>
        <p:xfrm>
          <a:off x="394433" y="4221088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77963"/>
              </p:ext>
            </p:extLst>
          </p:nvPr>
        </p:nvGraphicFramePr>
        <p:xfrm>
          <a:off x="394433" y="1998981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Fusion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81149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041287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DB2347B-DFC2-BB40-8460-8D7031F0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1075337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318889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0.8447 </a:t>
                      </a:r>
                      <a:r>
                        <a:rPr lang="en-US" sz="1800" kern="10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0.8648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0.8675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0.8297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0.8351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0.8526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0.0030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0.8614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0.0018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>
            <a:extLst>
              <a:ext uri="{FF2B5EF4-FFF2-40B4-BE49-F238E27FC236}">
                <a16:creationId xmlns:a16="http://schemas.microsoft.com/office/drawing/2014/main" id="{A10FB590-C968-8946-98A7-431996B7008F}"/>
              </a:ext>
            </a:extLst>
          </p:cNvPr>
          <p:cNvSpPr txBox="1"/>
          <p:nvPr/>
        </p:nvSpPr>
        <p:spPr>
          <a:xfrm>
            <a:off x="6667985" y="3899951"/>
            <a:ext cx="203973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proposed method can improve 0.6~1% accuracy.</a:t>
            </a: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260827" y="2589620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3851142" y="2589620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6718405" y="3453474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1967685" y="2586559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311722" y="2263815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164301"/>
              </p:ext>
            </p:extLst>
          </p:nvPr>
        </p:nvGraphicFramePr>
        <p:xfrm>
          <a:off x="4052547" y="20111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403522" y="1939616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5507662" y="3233502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024997" y="4254818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4999349" y="348255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412254" y="1519022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4798357" y="1002099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367437" y="3233502"/>
            <a:ext cx="15095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6611802" y="2586559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6749638" y="2180581"/>
            <a:ext cx="1374641" cy="1637443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2060"/>
              </a:solidFill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6749638" y="1651872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549" y="2112356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6809382" y="2741072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9B7BCF-E0B8-B849-9FCA-CC3D2506036E}"/>
              </a:ext>
            </a:extLst>
          </p:cNvPr>
          <p:cNvSpPr txBox="1"/>
          <p:nvPr/>
        </p:nvSpPr>
        <p:spPr>
          <a:xfrm>
            <a:off x="158466" y="4626976"/>
            <a:ext cx="4228837" cy="1785104"/>
          </a:xfrm>
          <a:prstGeom prst="rect">
            <a:avLst/>
          </a:prstGeom>
          <a:noFill/>
        </p:spPr>
        <p:txBody>
          <a:bodyPr wrap="square" lIns="90000" rtlCol="0" anchor="ctr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 two different face detectors on three benchmarks.</a:t>
            </a:r>
          </a:p>
          <a:p>
            <a:pPr marL="285750" indent="-285750">
              <a:buFont typeface="Wingdings" pitchFamily="2" charset="2"/>
              <a:buChar char="l"/>
            </a:pPr>
            <a:endParaRPr lang="en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Evaluate the performance of face verification.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Provide the suitable preprocessing and postprocessing on different datasets.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61F51E-DAA5-9E45-8E7C-47A52C574689}"/>
              </a:ext>
            </a:extLst>
          </p:cNvPr>
          <p:cNvSpPr txBox="1"/>
          <p:nvPr/>
        </p:nvSpPr>
        <p:spPr>
          <a:xfrm>
            <a:off x="4412254" y="4626976"/>
            <a:ext cx="23888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system achieve zero False Accept in Face verification.</a:t>
            </a:r>
          </a:p>
        </p:txBody>
      </p:sp>
      <p:sp>
        <p:nvSpPr>
          <p:cNvPr id="67" name="標題 1">
            <a:extLst>
              <a:ext uri="{FF2B5EF4-FFF2-40B4-BE49-F238E27FC236}">
                <a16:creationId xmlns:a16="http://schemas.microsoft.com/office/drawing/2014/main" id="{33F3E332-B64E-7D4A-A918-B928934F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Face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413207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109970</TotalTime>
  <Words>2928</Words>
  <Application>Microsoft Macintosh PowerPoint</Application>
  <PresentationFormat>如螢幕大小 (4:3)</PresentationFormat>
  <Paragraphs>931</Paragraphs>
  <Slides>52</Slides>
  <Notes>50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3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verification (cont.)</vt:lpstr>
      <vt:lpstr>Learning to rank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(cont.)</vt:lpstr>
      <vt:lpstr>Method of Re-ranking</vt:lpstr>
      <vt:lpstr>Method</vt:lpstr>
      <vt:lpstr>Experiments of Face Identification  </vt:lpstr>
      <vt:lpstr>Face Recognition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4989</cp:revision>
  <dcterms:created xsi:type="dcterms:W3CDTF">2008-11-09T17:03:56Z</dcterms:created>
  <dcterms:modified xsi:type="dcterms:W3CDTF">2019-06-15T15:05:53Z</dcterms:modified>
</cp:coreProperties>
</file>